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59" d="100"/>
          <a:sy n="59" d="100"/>
        </p:scale>
        <p:origin x="18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FCDBC-BA1B-42A7-BB4D-DF332012916C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2BB1-920E-40D5-9040-FB0D36CC6C6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3000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FCDBC-BA1B-42A7-BB4D-DF332012916C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2BB1-920E-40D5-9040-FB0D36CC6C6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2700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FCDBC-BA1B-42A7-BB4D-DF332012916C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2BB1-920E-40D5-9040-FB0D36CC6C6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4188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FCDBC-BA1B-42A7-BB4D-DF332012916C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2BB1-920E-40D5-9040-FB0D36CC6C6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905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FCDBC-BA1B-42A7-BB4D-DF332012916C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2BB1-920E-40D5-9040-FB0D36CC6C6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0398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FCDBC-BA1B-42A7-BB4D-DF332012916C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2BB1-920E-40D5-9040-FB0D36CC6C6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3771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FCDBC-BA1B-42A7-BB4D-DF332012916C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2BB1-920E-40D5-9040-FB0D36CC6C6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0576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FCDBC-BA1B-42A7-BB4D-DF332012916C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2BB1-920E-40D5-9040-FB0D36CC6C6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0105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FCDBC-BA1B-42A7-BB4D-DF332012916C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2BB1-920E-40D5-9040-FB0D36CC6C6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6714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FCDBC-BA1B-42A7-BB4D-DF332012916C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2BB1-920E-40D5-9040-FB0D36CC6C6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5682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FCDBC-BA1B-42A7-BB4D-DF332012916C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2BB1-920E-40D5-9040-FB0D36CC6C6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351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FCDBC-BA1B-42A7-BB4D-DF332012916C}" type="datetimeFigureOut">
              <a:rPr lang="es-MX" smtClean="0"/>
              <a:t>28/11/2013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12BB1-920E-40D5-9040-FB0D36CC6C6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724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2433253"/>
              </p:ext>
            </p:extLst>
          </p:nvPr>
        </p:nvGraphicFramePr>
        <p:xfrm>
          <a:off x="0" y="-21110"/>
          <a:ext cx="6858000" cy="9165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Imagen de mapa de bits" r:id="rId3" imgW="4076190" imgH="6125430" progId="Paint.Picture">
                  <p:embed/>
                </p:oleObj>
              </mc:Choice>
              <mc:Fallback>
                <p:oleObj name="Imagen de mapa de bits" r:id="rId3" imgW="4076190" imgH="6125430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21110"/>
                        <a:ext cx="6858000" cy="91651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764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0</Words>
  <Application>Microsoft Office PowerPoint</Application>
  <PresentationFormat>Carta (216 x 279 mm)</PresentationFormat>
  <Paragraphs>0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Imagen de Paintbrush</vt:lpstr>
      <vt:lpstr>Presentación de PowerPoint</vt:lpstr>
    </vt:vector>
  </TitlesOfParts>
  <Company>personal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Fam Tierra</dc:creator>
  <cp:lastModifiedBy>Fam Tierra</cp:lastModifiedBy>
  <cp:revision>2</cp:revision>
  <dcterms:created xsi:type="dcterms:W3CDTF">2013-11-28T19:11:57Z</dcterms:created>
  <dcterms:modified xsi:type="dcterms:W3CDTF">2013-11-28T19:33:55Z</dcterms:modified>
</cp:coreProperties>
</file>